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4" r:id="rId5"/>
    <p:sldId id="285" r:id="rId6"/>
    <p:sldId id="290" r:id="rId7"/>
    <p:sldId id="289" r:id="rId8"/>
    <p:sldId id="291" r:id="rId9"/>
    <p:sldId id="259" r:id="rId10"/>
    <p:sldId id="292" r:id="rId11"/>
    <p:sldId id="258" r:id="rId12"/>
    <p:sldId id="293" r:id="rId13"/>
    <p:sldId id="294" r:id="rId14"/>
    <p:sldId id="260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1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197017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НАВСЕГДА: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85-ЛЕТИЮ ВОССОЕДИНЕНИЯ ЗАПАДНОЙ БЕЛАРУСИ И БССР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2024 г.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8692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культура прекратила свое развитие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Концлагерь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Березе-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Картузской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r="8558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Судьба польского государства была предопределена за четыре месяца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до подписания 23 августа 1939 г. германо-советского договора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о ненападении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К пакту Молотова–Риббентропа </a:t>
            </a:r>
            <a:br>
              <a:rPr lang="ru-RU" i="1" dirty="0"/>
            </a:br>
            <a:r>
              <a:rPr lang="be-BY" i="1" dirty="0"/>
              <a:t>не прилагалась военная конвенция. </a:t>
            </a:r>
            <a:br>
              <a:rPr lang="be-BY" i="1" dirty="0"/>
            </a:br>
            <a:r>
              <a:rPr lang="be-BY" i="1" dirty="0"/>
              <a:t>Д</a:t>
            </a:r>
            <a:r>
              <a:rPr lang="ru-RU" i="1" dirty="0" err="1"/>
              <a:t>остигнутые</a:t>
            </a:r>
            <a:r>
              <a:rPr lang="ru-RU" i="1" dirty="0"/>
              <a:t> договоренности между Германией и Советским Союзом </a:t>
            </a:r>
            <a:br>
              <a:rPr lang="ru-RU" i="1" dirty="0"/>
            </a:br>
            <a:r>
              <a:rPr lang="ru-RU" i="1" dirty="0"/>
              <a:t>не делали их союзниками ни формально, </a:t>
            </a:r>
            <a:br>
              <a:rPr lang="ru-RU" i="1" dirty="0"/>
            </a:br>
            <a:r>
              <a:rPr lang="ru-RU" i="1" dirty="0"/>
              <a:t>ни фактически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условиях разгрома польского государства Красная Армия ввела войска на территорию Западной Беларуси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500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СССР войны Польше </a:t>
            </a:r>
            <a:br>
              <a:rPr lang="ru-RU" sz="1700" b="1" i="1" dirty="0"/>
            </a:br>
            <a:r>
              <a:rPr lang="ru-RU" sz="1700" b="1" i="1" dirty="0"/>
              <a:t>не объявлял. </a:t>
            </a:r>
            <a:br>
              <a:rPr lang="ru-RU" sz="1700" b="1" i="1" dirty="0"/>
            </a:br>
            <a:r>
              <a:rPr lang="ru-RU" sz="1700" b="1" i="1" dirty="0"/>
              <a:t>Польское правительство признало, что состояния </a:t>
            </a:r>
            <a:br>
              <a:rPr lang="ru-RU" sz="1700" b="1" i="1" dirty="0"/>
            </a:br>
            <a:r>
              <a:rPr lang="ru-RU" sz="1700" b="1" i="1" dirty="0"/>
              <a:t>войны с Советским Союзом нет </a:t>
            </a:r>
          </a:p>
        </p:txBody>
      </p:sp>
    </p:spTree>
    <p:extLst>
      <p:ext uri="{BB962C8B-B14F-4D97-AF65-F5344CB8AC3E}">
        <p14:creationId xmlns:p14="http://schemas.microsoft.com/office/powerpoint/2010/main" val="3373088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8" y="8173"/>
            <a:ext cx="9129470" cy="5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Верховный Совет БССР принял Закон о включении Западной Беларуси </a:t>
            </a:r>
            <a:br>
              <a:rPr lang="ru-RU" sz="2000" b="1" i="1" dirty="0"/>
            </a:br>
            <a:r>
              <a:rPr lang="ru-RU" sz="2000" b="1" i="1" dirty="0"/>
              <a:t>в состав республики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Верховный Совет СССР удовлетворил просьбы</a:t>
            </a:r>
            <a:br>
              <a:rPr lang="ru-RU" sz="2000" b="1" i="1" dirty="0"/>
            </a:br>
            <a:r>
              <a:rPr lang="ru-RU" sz="2000" b="1" i="1" dirty="0"/>
              <a:t>о принятии Западной Беларуси и Западной Украины в состав Советского Союза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ноября 1939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5257" y="3193400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1939 г.</a:t>
            </a:r>
          </a:p>
        </p:txBody>
      </p:sp>
    </p:spTree>
    <p:extLst>
      <p:ext uri="{BB962C8B-B14F-4D97-AF65-F5344CB8AC3E}">
        <p14:creationId xmlns:p14="http://schemas.microsoft.com/office/powerpoint/2010/main" val="256701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1940 года в Западной  Беларуси объем валовой промышленной продукции по сравнению с 1938 годом увеличился более чем в два раза.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1 млн га земли было роздано малоземельным и безземельным крестьянам</a:t>
            </a: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35896" y="1636223"/>
            <a:ext cx="4850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актах терроризма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белорусов, совершенных командирами и бойцами Армии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Крайовой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пост-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аковского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подполья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1945 году возрождение польской государственности обеспечил именно СССР</a:t>
            </a: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66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dirty="0">
                <a:solidFill>
                  <a:schemeClr val="bg1"/>
                </a:solidFill>
              </a:rPr>
              <a:t>Под 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be-BY" sz="2000" b="1">
                <a:solidFill>
                  <a:schemeClr val="bg1"/>
                </a:solidFill>
              </a:rPr>
              <a:t>“</a:t>
            </a:r>
            <a:r>
              <a:rPr lang="be-BY" sz="2000" b="1" dirty="0">
                <a:solidFill>
                  <a:schemeClr val="bg1"/>
                </a:solidFill>
              </a:rPr>
              <a:t>Бурого”  бандиты сожгли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be-BY" sz="2000" b="1" dirty="0">
                <a:solidFill>
                  <a:schemeClr val="bg1"/>
                </a:solidFill>
              </a:rPr>
              <a:t>5 белорусских деревень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be-BY" sz="2000" b="1" dirty="0">
                <a:solidFill>
                  <a:schemeClr val="bg1"/>
                </a:solidFill>
              </a:rPr>
              <a:t>в Подляшье. Были зверски убиты около 80 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04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0" r="1111"/>
          <a:stretch>
            <a:fillRect/>
          </a:stretch>
        </p:blipFill>
        <p:spPr>
          <a:xfrm>
            <a:off x="0" y="-2536"/>
            <a:ext cx="9144000" cy="5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56728" y="2055541"/>
            <a:ext cx="485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лет назад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56477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9" r="1389"/>
          <a:stretch/>
        </p:blipFill>
        <p:spPr>
          <a:xfrm>
            <a:off x="0" y="-14696"/>
            <a:ext cx="914400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45" t="5907" r="7525" b="26963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89791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Само время, время глобального передела мира, вернуло дату 17 сентября в наш календарь государственных праздников. </a:t>
            </a:r>
            <a:b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 больше мы видим, как рушатся современные государства, как народы теряют родину, дом, традиции, – тем пристальней всматриваемся в историю родной земли… По сути нет новых вызовов. Есть забытые старые уроки и угрозы. </a:t>
            </a:r>
            <a:b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есть защита – многовековой опыт, который научил нас быть вместе </a:t>
            </a:r>
            <a:b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 в  счастливые,   и   в   трудные   времена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на патриотическом форуме «Мы – </a:t>
            </a:r>
            <a:r>
              <a:rPr lang="ru-RU" sz="1400" i="1" dirty="0" err="1">
                <a:solidFill>
                  <a:schemeClr val="bg1"/>
                </a:solidFill>
              </a:rPr>
              <a:t>беларусы</a:t>
            </a:r>
            <a:r>
              <a:rPr lang="ru-RU" sz="1400" i="1" dirty="0">
                <a:solidFill>
                  <a:schemeClr val="bg1"/>
                </a:solidFill>
              </a:rPr>
              <a:t>!»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17 сентября 2023 г.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«СБ. Беларусь сегодня»,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рекомендуемые для использования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проведении ЕДИ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</a:t>
            </a:r>
            <a:b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ШТЫКАХ </a:t>
            </a:r>
            <a:b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ОККУПАНТОВ </a:t>
            </a:r>
            <a:b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БЫВАЕТ!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Часть белорусских «активистов» пыталась найти себе покровителей среди воюющих держав либо заручиться их поддержкой. </a:t>
            </a:r>
          </a:p>
          <a:p>
            <a:r>
              <a:rPr lang="ru-RU" sz="2000" b="1" dirty="0"/>
              <a:t>Безрезультатно 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76057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0" y="0"/>
            <a:ext cx="9130138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Реальную возможность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государственности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белорусам предоставила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власть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После создания 1 января </a:t>
            </a:r>
            <a:br>
              <a:rPr lang="ru-RU" sz="1900" b="1" dirty="0"/>
            </a:br>
            <a:r>
              <a:rPr lang="ru-RU" sz="1900" b="1" dirty="0"/>
              <a:t>1919 г. Социалистической Советской Республики Беларуси народ получил реальную возможность самому вершить свою судьбу на родной земле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211404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заключения в 1921 году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Рижского мирного договора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народ познал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трагедию национального разъединения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629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i="1" dirty="0"/>
              <a:t>Речь </a:t>
            </a:r>
            <a:r>
              <a:rPr lang="ru-RU" sz="1500" b="1" i="1" dirty="0" err="1"/>
              <a:t>Посполитая</a:t>
            </a:r>
            <a:r>
              <a:rPr lang="ru-RU" sz="1500" b="1" i="1" dirty="0"/>
              <a:t> </a:t>
            </a:r>
            <a:br>
              <a:rPr lang="en-US" sz="1500" b="1" i="1" dirty="0"/>
            </a:br>
            <a:r>
              <a:rPr lang="en-US" sz="1500" b="1" i="1" dirty="0"/>
              <a:t>XVII </a:t>
            </a:r>
            <a:r>
              <a:rPr lang="ru-RU" sz="1500" b="1" i="1" dirty="0"/>
              <a:t>век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Рижский договор носил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антибелорусский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 1921 году Польша стала государством, в котором поляки составляли только </a:t>
            </a:r>
            <a:r>
              <a:rPr lang="ru-RU" sz="2400" b="1" dirty="0"/>
              <a:t>64%</a:t>
            </a:r>
            <a:r>
              <a:rPr lang="ru-RU" sz="2000" b="1" dirty="0"/>
              <a:t> населения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</a:p>
        </p:txBody>
      </p:sp>
    </p:spTree>
    <p:extLst>
      <p:ext uri="{BB962C8B-B14F-4D97-AF65-F5344CB8AC3E}">
        <p14:creationId xmlns:p14="http://schemas.microsoft.com/office/powerpoint/2010/main" val="194574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7" y="727690"/>
            <a:ext cx="4752527" cy="2906078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прекращает сотрудничество в деле защиты прав национальных меньшинств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иностранных дел Польши Юзеф Бек, </a:t>
            </a:r>
            <a:b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год</a:t>
            </a:r>
          </a:p>
        </p:txBody>
      </p:sp>
    </p:spTree>
    <p:extLst>
      <p:ext uri="{BB962C8B-B14F-4D97-AF65-F5344CB8AC3E}">
        <p14:creationId xmlns:p14="http://schemas.microsoft.com/office/powerpoint/2010/main" val="98931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польских властей в Западной Беларуси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303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Беларусь превратилась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аграрно-сырьевой регион польского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246</Words>
  <Application>Microsoft Office PowerPoint</Application>
  <PresentationFormat>Экран (16:9)</PresentationFormat>
  <Paragraphs>42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Дерешева Юлия Ивановна</cp:lastModifiedBy>
  <cp:revision>191</cp:revision>
  <dcterms:created xsi:type="dcterms:W3CDTF">2024-07-24T10:48:12Z</dcterms:created>
  <dcterms:modified xsi:type="dcterms:W3CDTF">2024-09-06T05:46:17Z</dcterms:modified>
</cp:coreProperties>
</file>